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5" r:id="rId13"/>
    <p:sldId id="269" r:id="rId14"/>
    <p:sldId id="276" r:id="rId15"/>
    <p:sldId id="277" r:id="rId16"/>
    <p:sldId id="278" r:id="rId17"/>
    <p:sldId id="279" r:id="rId18"/>
    <p:sldId id="282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94" autoAdjust="0"/>
  </p:normalViewPr>
  <p:slideViewPr>
    <p:cSldViewPr>
      <p:cViewPr>
        <p:scale>
          <a:sx n="75" d="100"/>
          <a:sy n="75" d="100"/>
        </p:scale>
        <p:origin x="-1236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0904-9950-4984-B0D0-A2C6C857CFE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0AF28-1BF1-460E-A93A-8A2930EE8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0904-9950-4984-B0D0-A2C6C857CFE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0AF28-1BF1-460E-A93A-8A2930EE8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0904-9950-4984-B0D0-A2C6C857CFE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0AF28-1BF1-460E-A93A-8A2930EE8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0904-9950-4984-B0D0-A2C6C857CFE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0AF28-1BF1-460E-A93A-8A2930EE8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0904-9950-4984-B0D0-A2C6C857CFE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0AF28-1BF1-460E-A93A-8A2930EE8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0904-9950-4984-B0D0-A2C6C857CFE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0AF28-1BF1-460E-A93A-8A2930EE8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0904-9950-4984-B0D0-A2C6C857CFE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0AF28-1BF1-460E-A93A-8A2930EE8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0904-9950-4984-B0D0-A2C6C857CFE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0AF28-1BF1-460E-A93A-8A2930EE8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0904-9950-4984-B0D0-A2C6C857CFE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0AF28-1BF1-460E-A93A-8A2930EE8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0904-9950-4984-B0D0-A2C6C857CFE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0AF28-1BF1-460E-A93A-8A2930EE8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0904-9950-4984-B0D0-A2C6C857CFE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0AF28-1BF1-460E-A93A-8A2930EE8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60904-9950-4984-B0D0-A2C6C857CFE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0AF28-1BF1-460E-A93A-8A2930EE86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3.jpe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524479"/>
            <a:ext cx="9144000" cy="642939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5786" y="2000240"/>
            <a:ext cx="77153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Реализация Программы воспитания.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Модуль «Культура, обычаи и традиции чувашского народа»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714356"/>
            <a:ext cx="52864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</a:t>
            </a:r>
            <a:r>
              <a:rPr lang="ru-RU" sz="1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Большешемякинская</a:t>
            </a:r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школа» </a:t>
            </a:r>
            <a:endParaRPr lang="en-US" sz="1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Тетюшского</a:t>
            </a:r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8" y="116991"/>
            <a:ext cx="1785918" cy="81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16991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28392" cy="6500834"/>
          </a:xfrm>
          <a:prstGeom prst="rect">
            <a:avLst/>
          </a:prstGeom>
          <a:noFill/>
        </p:spPr>
      </p:pic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1428728" y="500042"/>
            <a:ext cx="6500858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Районный чувашский народный праздник 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Çăварни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Коллектив школы принял активное участие в проведении праздника. Праздник прошел с песнями, с плясками и веселыми играми.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1" name="Рисунок 35" descr="Рисунок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078849"/>
            <a:ext cx="3429024" cy="2571185"/>
          </a:xfrm>
          <a:prstGeom prst="rect">
            <a:avLst/>
          </a:prstGeom>
          <a:noFill/>
        </p:spPr>
      </p:pic>
      <p:pic>
        <p:nvPicPr>
          <p:cNvPr id="9" name="Рисунок 8" descr="F:\ГОД РОДНОГО ЯЗЫКА  планы, проведенные мероприятия\IMG-20210314-WA002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4071942"/>
            <a:ext cx="3714776" cy="2515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MARI\Desktop\Новая папка\Рисунок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428736"/>
            <a:ext cx="3643338" cy="2500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15429"/>
            <a:ext cx="1301025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329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28392" cy="6500834"/>
          </a:xfrm>
          <a:prstGeom prst="rect">
            <a:avLst/>
          </a:prstGeom>
          <a:noFill/>
        </p:spPr>
      </p:pic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1285852" y="571480"/>
            <a:ext cx="63579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Районное мероприятие, посвященное 135 –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летию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 дня рождения великого татарского поэта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Габдуллы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Тукая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80" name="Рисунок 37" descr="b00a63d4b9dc79cb2d463afc7d41329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285860"/>
            <a:ext cx="3786214" cy="2517288"/>
          </a:xfrm>
          <a:prstGeom prst="rect">
            <a:avLst/>
          </a:prstGeom>
          <a:noFill/>
        </p:spPr>
      </p:pic>
      <p:pic>
        <p:nvPicPr>
          <p:cNvPr id="10" name="Рисунок 9" descr="F:\ГОД РОДНОГО ЯЗЫКА  планы, проведенные мероприятия\19-05-2021_15-02-21\IMG-20210426-WA00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4286256"/>
            <a:ext cx="3786214" cy="228599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1714480" y="3786190"/>
            <a:ext cx="55721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Участница мероприятия </a:t>
            </a:r>
            <a:r>
              <a:rPr lang="ru-RU" sz="1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Самаркина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Диана, ученица 7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класса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37991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2" y="121142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28392" cy="65722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28926" y="500042"/>
            <a:ext cx="3047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Поход «Моя малая Родина»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ilash\OneDrive\Рабочий стол\IMG_20210528_092951_resized_20211124_0848319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071546"/>
            <a:ext cx="3429024" cy="2571768"/>
          </a:xfrm>
          <a:prstGeom prst="rect">
            <a:avLst/>
          </a:prstGeom>
          <a:noFill/>
        </p:spPr>
      </p:pic>
      <p:pic>
        <p:nvPicPr>
          <p:cNvPr id="2" name="Picture 3" descr="C:\Users\ilash\OneDrive\Рабочий стол\IMG_20210528_093115_resized_20211124_0848314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3857628"/>
            <a:ext cx="3500462" cy="2625348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5728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713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4550"/>
            <a:ext cx="9128392" cy="6500834"/>
          </a:xfrm>
          <a:prstGeom prst="rect">
            <a:avLst/>
          </a:prstGeom>
          <a:noFill/>
        </p:spPr>
      </p:pic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3143240" y="571480"/>
            <a:ext cx="29240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Районный сабантуй - 2021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 descr="G:\ГОД РОДНОГО ЯЗЫКА  планы, проведенные мероприятия\САБАНТУЙ\WhatsApp Image 2021-06-12 at 12.31.3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1071546"/>
            <a:ext cx="3643338" cy="2732503"/>
          </a:xfrm>
          <a:prstGeom prst="rect">
            <a:avLst/>
          </a:prstGeom>
          <a:noFill/>
        </p:spPr>
      </p:pic>
      <p:pic>
        <p:nvPicPr>
          <p:cNvPr id="49155" name="Picture 3" descr="G:\ГОД РОДНОГО ЯЗЫКА  планы, проведенные мероприятия\САБАНТУЙ\WhatsApp Image 2021-06-12 at 12.31.33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3929066"/>
            <a:ext cx="3571899" cy="2678925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180" y="199492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713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28392" cy="65722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43042" y="500042"/>
            <a:ext cx="6000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в районном семинаре учителей родного языка и литературы и учителей начальных классов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ilash\OneDrive\Рабочий стол\IMG-20210811-WA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142984"/>
            <a:ext cx="3357586" cy="2518190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929066"/>
            <a:ext cx="3500462" cy="2625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3929066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 descr="C:\Users\ilash\OneDrive\Рабочий стол\IMG-20210811-WA004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1607323" y="1535893"/>
            <a:ext cx="3143272" cy="2357454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6554"/>
            <a:ext cx="1157009" cy="891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713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28392" cy="65722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488" y="571480"/>
            <a:ext cx="3668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Районная конференция учителей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ilash\OneDrive\Рабочий стол\print_7546299_5389802_resized_20211124_0834337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905738"/>
            <a:ext cx="3929090" cy="2621440"/>
          </a:xfrm>
          <a:prstGeom prst="rect">
            <a:avLst/>
          </a:prstGeom>
          <a:noFill/>
        </p:spPr>
      </p:pic>
      <p:pic>
        <p:nvPicPr>
          <p:cNvPr id="3075" name="Picture 3" descr="C:\Users\ilash\OneDrive\Рабочий стол\print_7546299_5389800_resized_20211124_0834335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214422"/>
            <a:ext cx="3857652" cy="2573777"/>
          </a:xfrm>
          <a:prstGeom prst="rect">
            <a:avLst/>
          </a:prstGeom>
          <a:noFill/>
        </p:spPr>
      </p:pic>
      <p:pic>
        <p:nvPicPr>
          <p:cNvPr id="3076" name="Picture 4" descr="C:\Users\ilash\OneDrive\Рабочий стол\IMG-20210827-WA000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929066"/>
            <a:ext cx="4000528" cy="2678925"/>
          </a:xfrm>
          <a:prstGeom prst="rect">
            <a:avLst/>
          </a:prstGeom>
          <a:noFill/>
        </p:spPr>
      </p:pic>
      <p:pic>
        <p:nvPicPr>
          <p:cNvPr id="1026" name="Picture 2" descr="C:\Users\Александра\Desktop\IMG-20211124-WA000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1214422"/>
            <a:ext cx="4000528" cy="2571742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351" y="214954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0" y="121142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28392" cy="65722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71736" y="500042"/>
            <a:ext cx="4649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Праздник нового урожая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Чӳклеме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2021»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ilash\OneDrive\Рабочий стол\IMG-20210911-WA0001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928670"/>
            <a:ext cx="4500594" cy="2714644"/>
          </a:xfrm>
          <a:prstGeom prst="rect">
            <a:avLst/>
          </a:prstGeom>
          <a:noFill/>
        </p:spPr>
      </p:pic>
      <p:pic>
        <p:nvPicPr>
          <p:cNvPr id="2" name="Picture 3" descr="C:\Users\ilash\OneDrive\Рабочий стол\16377424075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857628"/>
            <a:ext cx="2786082" cy="2786082"/>
          </a:xfrm>
          <a:prstGeom prst="rect">
            <a:avLst/>
          </a:prstGeom>
          <a:noFill/>
        </p:spPr>
      </p:pic>
      <p:pic>
        <p:nvPicPr>
          <p:cNvPr id="5" name="Picture 3" descr="C:\Users\Александра\Desktop\ГОД РОДНОГО ЯЗЫКА  планы, проведенные мероприятия\IMG-20211124-WA000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290" y="3857628"/>
            <a:ext cx="3071834" cy="2786082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5728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713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28392" cy="6572272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142984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4018364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714480" y="500042"/>
            <a:ext cx="6000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в акции «Диктант на родных языках народов, проживающих в Республике Татарстан»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687" y="285728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713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28392" cy="65722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57224" y="642918"/>
            <a:ext cx="7513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Посещение выставки в СДК ,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посвященную чувашскому народному костюму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409577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2928934"/>
            <a:ext cx="4305280" cy="322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076" y="285728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713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28392" cy="65722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85852" y="642918"/>
            <a:ext cx="6858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Выставка и беседа «Волшебство чувашской вышивки»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рамках Дня чувашской вышивки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643050"/>
            <a:ext cx="3429024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785926"/>
            <a:ext cx="4071966" cy="39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580" y="190546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713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28392" cy="6572272"/>
          </a:xfrm>
          <a:prstGeom prst="rect">
            <a:avLst/>
          </a:prstGeom>
          <a:noFill/>
        </p:spPr>
      </p:pic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1428728" y="500042"/>
            <a:ext cx="635798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 родного (чувашского) языка и литературы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Эсметьева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А. В. провела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7 классе мастер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класс по чувашской вышивке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4" name="Picture 2" descr="G:\ГОД РОДНОГО ЯЗЫКА  планы, проведенные мероприятия\Фото Мастер - класс с учениками\Screenshot_20210213_104539_com.whatsap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500174"/>
            <a:ext cx="4429156" cy="2339696"/>
          </a:xfrm>
          <a:prstGeom prst="rect">
            <a:avLst/>
          </a:prstGeom>
          <a:noFill/>
        </p:spPr>
      </p:pic>
      <p:pic>
        <p:nvPicPr>
          <p:cNvPr id="59395" name="Picture 3" descr="G:\ГОД РОДНОГО ЯЗЫКА  планы, проведенные мероприятия\Фото Мастер - класс с учениками\Screenshot_20210213_104252_com.whatsap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4071942"/>
            <a:ext cx="4500594" cy="2464811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1621040" cy="81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21878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28392" cy="6429396"/>
          </a:xfrm>
          <a:prstGeom prst="rect">
            <a:avLst/>
          </a:prstGeom>
          <a:noFill/>
        </p:spPr>
      </p:pic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1428728" y="571480"/>
            <a:ext cx="63579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Муниципальный этап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Всероссийского конкурса мастер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классов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Туган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тел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8370" name="Picture 2" descr="G:\ГОД РОДНОГО ЯЗЫКА  планы, проведенные мероприятия\Фото Туган Тел в районе\IMG-20210225-WA0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1285860"/>
            <a:ext cx="3500462" cy="2625347"/>
          </a:xfrm>
          <a:prstGeom prst="rect">
            <a:avLst/>
          </a:prstGeom>
          <a:noFill/>
        </p:spPr>
      </p:pic>
      <p:pic>
        <p:nvPicPr>
          <p:cNvPr id="58371" name="Picture 3" descr="G:\ГОД РОДНОГО ЯЗЫКА  планы, проведенные мероприятия\Фото Туган Тел в районе\IMG-20210225-WA00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4000504"/>
            <a:ext cx="3429024" cy="2571768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713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844" y="253669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28392" cy="6500834"/>
          </a:xfrm>
          <a:prstGeom prst="rect">
            <a:avLst/>
          </a:prstGeom>
          <a:noFill/>
        </p:spPr>
      </p:pic>
      <p:pic>
        <p:nvPicPr>
          <p:cNvPr id="3" name="Picture 29" descr="https://mon.tatarstan.ru/rus/file/pub/pub_26576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00042"/>
            <a:ext cx="1285884" cy="1183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214282" y="428604"/>
            <a:ext cx="8643998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Конкурс чтецов, посвященный Дню родного языка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февраля в МБОУ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Большешемякинская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СОШ» провели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чтецов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«Есть у каждого язык, что родной навеки», посвященный Международному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дню родного языка. 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этого мероприятия: развитие речи детей через выразительное исполнение    стихотворений.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 Международный день родного языка все языки признаются равными, потому что каждый из них уникальный. В ходе конкурса участники читали стихи чувашских поэтов о родном языке. Победители конкурса награждены грамотами.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6" name="Picture 2" descr="G:\ГОД РОДНОГО ЯЗЫКА  планы, проведенные мероприятия\Конкурс чтецоа от МГ\IMG-20210519-WA00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607260"/>
            <a:ext cx="4071966" cy="3044432"/>
          </a:xfrm>
          <a:prstGeom prst="rect">
            <a:avLst/>
          </a:prstGeom>
          <a:noFill/>
        </p:spPr>
      </p:pic>
      <p:pic>
        <p:nvPicPr>
          <p:cNvPr id="6" name="Рисунок 5" descr="C:\Users\MARI\Desktop\МБОУ Большешемякинская СОШ Конкурс чтецов ко Дню родного языка\IMG_20210215_1055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2571744"/>
            <a:ext cx="4071966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84152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64163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28392" cy="6562880"/>
          </a:xfrm>
          <a:prstGeom prst="rect">
            <a:avLst/>
          </a:prstGeom>
          <a:noFill/>
        </p:spPr>
      </p:pic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1428728" y="428604"/>
            <a:ext cx="6357982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Чувашский национальный костюм из «бабушкиного сундука»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Цель данного мероприятия: воспитание у школьников желание сохранять и продолжать традиция народов, проживающих в Татарстане и продолжить традиции своего народа; закрепление названий и назначений отдельных частей костюмов.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6322" name="Picture 2" descr="G:\ГОД РОДНОГО ЯЗЫКА  планы, проведенные мероприятия\Чувашский национальный костюм\IMG-20210417-WA00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143116"/>
            <a:ext cx="4500594" cy="3375446"/>
          </a:xfrm>
          <a:prstGeom prst="rect">
            <a:avLst/>
          </a:prstGeom>
          <a:noFill/>
        </p:spPr>
      </p:pic>
      <p:pic>
        <p:nvPicPr>
          <p:cNvPr id="56323" name="Picture 3" descr="G:\ГОД РОДНОГО ЯЗЫКА  планы, проведенные мероприятия\Чувашский национальный костюм\IMG-20210417-WA0027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214554"/>
            <a:ext cx="3286148" cy="4381529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351" y="190546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713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28392" cy="6500834"/>
          </a:xfrm>
          <a:prstGeom prst="rect">
            <a:avLst/>
          </a:prstGeom>
          <a:noFill/>
        </p:spPr>
      </p:pic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1214414" y="151606"/>
            <a:ext cx="70723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Районный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семинар заместителей директоров по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воспитательной работе «Россия сильна тогда, когда мы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едины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2" descr="G:\ГОД РОДНОГО ЯЗЫКА  планы, проведенные мероприятия\IMG_20210318_133606_resized_20210519_0155081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214422"/>
            <a:ext cx="1714512" cy="2286016"/>
          </a:xfrm>
          <a:prstGeom prst="rect">
            <a:avLst/>
          </a:prstGeom>
          <a:noFill/>
        </p:spPr>
      </p:pic>
      <p:pic>
        <p:nvPicPr>
          <p:cNvPr id="55299" name="Picture 3" descr="G:\ГОД РОДНОГО ЯЗЫКА  планы, проведенные мероприятия\IMG_20210318_133621_resized_20210519_0155077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643314"/>
            <a:ext cx="4000528" cy="3000396"/>
          </a:xfrm>
          <a:prstGeom prst="rect">
            <a:avLst/>
          </a:prstGeom>
          <a:noFill/>
        </p:spPr>
      </p:pic>
      <p:pic>
        <p:nvPicPr>
          <p:cNvPr id="55300" name="Picture 4" descr="G:\ГОД РОДНОГО ЯЗЫКА  планы, проведенные мероприятия\IMG_20210318_111205_resized_20210519_0155102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1285860"/>
            <a:ext cx="1643074" cy="2190765"/>
          </a:xfrm>
          <a:prstGeom prst="rect">
            <a:avLst/>
          </a:prstGeom>
          <a:noFill/>
        </p:spPr>
      </p:pic>
      <p:pic>
        <p:nvPicPr>
          <p:cNvPr id="55301" name="Picture 5" descr="G:\ГОД РОДНОГО ЯЗЫКА  планы, проведенные мероприятия\IMG_20210318_112339_resized_20210519_0155096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3643314"/>
            <a:ext cx="4000528" cy="3000396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764" y="238628"/>
            <a:ext cx="1244024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713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28392" cy="6572272"/>
          </a:xfrm>
          <a:prstGeom prst="rect">
            <a:avLst/>
          </a:prstGeom>
          <a:noFill/>
        </p:spPr>
      </p:pic>
      <p:pic>
        <p:nvPicPr>
          <p:cNvPr id="54274" name="Рисунок 25" descr="IMG_20210420_104138_resized_20210423_1052079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625364"/>
            <a:ext cx="3357586" cy="2519833"/>
          </a:xfrm>
          <a:prstGeom prst="rect">
            <a:avLst/>
          </a:prstGeom>
          <a:noFill/>
        </p:spPr>
      </p:pic>
      <p:pic>
        <p:nvPicPr>
          <p:cNvPr id="54275" name="Рисунок 26" descr="IMG_20210420_135702_resized_20210423_1052077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552118"/>
            <a:ext cx="3429024" cy="2573437"/>
          </a:xfrm>
          <a:prstGeom prst="rect">
            <a:avLst/>
          </a:prstGeom>
          <a:noFill/>
        </p:spPr>
      </p:pic>
      <p:pic>
        <p:nvPicPr>
          <p:cNvPr id="54273" name="Рисунок 27" descr="IMG_20210423_123616_resized_20210423_12364476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3857628"/>
            <a:ext cx="3648999" cy="2738429"/>
          </a:xfrm>
          <a:prstGeom prst="rect">
            <a:avLst/>
          </a:prstGeom>
          <a:noFill/>
        </p:spPr>
      </p:pic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1357290" y="428604"/>
            <a:ext cx="635798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Ученики 5 -11 классов представили свои проектные работы, посвященные Ивану Яковлевичу Яковлеву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просветителю чувашского народа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85728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28392" cy="6500834"/>
          </a:xfrm>
          <a:prstGeom prst="rect">
            <a:avLst/>
          </a:prstGeom>
          <a:noFill/>
        </p:spPr>
      </p:pic>
      <p:pic>
        <p:nvPicPr>
          <p:cNvPr id="53249" name="Рисунок 41" descr="IMG_20210424_124716_resized_20210519_0157323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731281"/>
            <a:ext cx="2928958" cy="3912429"/>
          </a:xfrm>
          <a:prstGeom prst="rect">
            <a:avLst/>
          </a:prstGeom>
          <a:noFill/>
        </p:spPr>
      </p:pic>
      <p:pic>
        <p:nvPicPr>
          <p:cNvPr id="53250" name="Рисунок 40" descr="IMG_20210424_094006_resized_20210519_0157327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786058"/>
            <a:ext cx="2857520" cy="3817813"/>
          </a:xfrm>
          <a:prstGeom prst="rect">
            <a:avLst/>
          </a:prstGeom>
          <a:noFill/>
        </p:spPr>
      </p:pic>
      <p:pic>
        <p:nvPicPr>
          <p:cNvPr id="53251" name="Рисунок 39" descr="IMG_20210424_092922_resized_20210519_01573309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1142984"/>
            <a:ext cx="3786214" cy="2839661"/>
          </a:xfrm>
          <a:prstGeom prst="rect">
            <a:avLst/>
          </a:prstGeom>
          <a:noFill/>
        </p:spPr>
      </p:pic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1357290" y="500042"/>
            <a:ext cx="64294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Школьные выставки, посвященные Году родных языков и народного единства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351" y="266553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2" y="87804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иктория\Desktop\hello_html_m38acaef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28392" cy="6500834"/>
          </a:xfrm>
          <a:prstGeom prst="rect">
            <a:avLst/>
          </a:prstGeom>
          <a:noFill/>
        </p:spPr>
      </p:pic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2143108" y="571480"/>
            <a:ext cx="50006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Мероприятие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Язык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живая душа народа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6" name="Picture 2" descr="G:\ГОД РОДНОГО ЯЗЫКА  планы, проведенные мероприятия\IMG_20210226_125834_resized_20210519_0155104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000108"/>
            <a:ext cx="3571900" cy="2678926"/>
          </a:xfrm>
          <a:prstGeom prst="rect">
            <a:avLst/>
          </a:prstGeom>
          <a:noFill/>
        </p:spPr>
      </p:pic>
      <p:pic>
        <p:nvPicPr>
          <p:cNvPr id="52228" name="Picture 4" descr="G:\ГОД РОДНОГО ЯЗЫКА  планы, проведенные мероприятия\IMG_20210226_124735_resized_20210519_0155107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857628"/>
            <a:ext cx="3643337" cy="2732503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7991"/>
            <a:ext cx="1445041" cy="111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7136"/>
            <a:ext cx="1513536" cy="9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276</Words>
  <Application>Microsoft Office PowerPoint</Application>
  <PresentationFormat>Экран (4:3)</PresentationFormat>
  <Paragraphs>39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Виктория</dc:creator>
  <cp:lastModifiedBy>Югушева</cp:lastModifiedBy>
  <cp:revision>54</cp:revision>
  <dcterms:created xsi:type="dcterms:W3CDTF">2021-11-23T13:26:32Z</dcterms:created>
  <dcterms:modified xsi:type="dcterms:W3CDTF">2023-02-15T06:47:14Z</dcterms:modified>
</cp:coreProperties>
</file>